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1" r:id="rId9"/>
    <p:sldId id="272" r:id="rId10"/>
    <p:sldId id="277" r:id="rId11"/>
  </p:sldIdLst>
  <p:sldSz cx="9144000" cy="5143500" type="screen16x9"/>
  <p:notesSz cx="6858000" cy="9144000"/>
  <p:embeddedFontLst>
    <p:embeddedFont>
      <p:font typeface="Days One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9994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98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45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42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18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13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66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713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079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27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84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Shape 55" descr="Logo Fonta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675" y="2044925"/>
            <a:ext cx="6048650" cy="105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 descr="Pinguin Fonta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900" y="1156600"/>
            <a:ext cx="31242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3452200" y="3584450"/>
            <a:ext cx="76500" cy="2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1238100" y="2519550"/>
            <a:ext cx="6667800" cy="88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40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BOAS VENDAS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40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PRODUTOS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MODELO SPLIT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373" y="1359825"/>
            <a:ext cx="3619253" cy="133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4374" y="1017725"/>
            <a:ext cx="2061853" cy="170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650" y="1096175"/>
            <a:ext cx="1166950" cy="154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050" y="3242674"/>
            <a:ext cx="8845900" cy="1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MODELO JANELA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624" y="1284825"/>
            <a:ext cx="2149475" cy="163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907" y="1284824"/>
            <a:ext cx="754068" cy="163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87" y="3457925"/>
            <a:ext cx="8623424" cy="123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MODELO PISO TETO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00" y="3634924"/>
            <a:ext cx="8859376" cy="103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CONDENSADORA PISO TET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3324" y="1271913"/>
            <a:ext cx="1804300" cy="20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CONTROLE PISO TET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550" y="1370113"/>
            <a:ext cx="862699" cy="18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EVAPORADORA PISO TET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2166" y="1210298"/>
            <a:ext cx="3082457" cy="219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VANTAGENS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403900"/>
            <a:ext cx="8520600" cy="394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A </a:t>
            </a:r>
            <a:r>
              <a:rPr lang="pt-BR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FONTAINE</a:t>
            </a: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 é a única empresa do mercado brasileiro atual a fabricar aparelhos de ar condicionado de modelo SPLIT de 127V com Selo Procel “</a:t>
            </a:r>
            <a:r>
              <a:rPr lang="pt-BR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A</a:t>
            </a: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” de eficiência energética.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Os aparelhos SPLITS contam com o que há de mais moderno em se tratando de tecnologia.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SPLITS com serpentina em cobre e revestimento </a:t>
            </a:r>
            <a:r>
              <a:rPr lang="pt-BR">
                <a:solidFill>
                  <a:srgbClr val="BF9000"/>
                </a:solidFill>
                <a:latin typeface="Days One"/>
                <a:ea typeface="Days One"/>
                <a:cs typeface="Days One"/>
                <a:sym typeface="Days One"/>
              </a:rPr>
              <a:t>Gold Fin™</a:t>
            </a: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 para maior durabilidade do aparelho.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Gás Ecológico </a:t>
            </a:r>
            <a:r>
              <a:rPr lang="pt-BR">
                <a:solidFill>
                  <a:srgbClr val="38761D"/>
                </a:solidFill>
                <a:latin typeface="Days One"/>
                <a:ea typeface="Days One"/>
                <a:cs typeface="Days One"/>
                <a:sym typeface="Days One"/>
              </a:rPr>
              <a:t>R410</a:t>
            </a: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endParaRPr sz="1300"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VANTAGENS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00" y="1441175"/>
            <a:ext cx="8520600" cy="394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Todos os nossos aparelhos contam com 1 ano de garantia.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A nossa Sede e Central de Distribuição está localizada no Rio de Janeiro, o que facilita o processo de envio para os nossos parceiros.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Days One"/>
              <a:ea typeface="Days One"/>
              <a:cs typeface="Days One"/>
              <a:sym typeface="Days One"/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Days One"/>
              <a:buChar char="-"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A assistência técnica tem peças de reposição para pronta entrega.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40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ASSISTÊNCIA TÉCNICA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>
                <a:solidFill>
                  <a:srgbClr val="0B5394"/>
                </a:solidFill>
                <a:latin typeface="Days One"/>
                <a:ea typeface="Days One"/>
                <a:cs typeface="Days One"/>
                <a:sym typeface="Days One"/>
              </a:rPr>
              <a:t>REDE DE CREDENCIADOS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A nossa rede conta com uma ampla gama de empresas especializadas, espalhadas por todo o Brasil.</a:t>
            </a:r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Em nosso site é possível visualizar a lista de nossos credenciados.</a:t>
            </a:r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000000"/>
                </a:solidFill>
                <a:latin typeface="Days One"/>
                <a:ea typeface="Days One"/>
                <a:cs typeface="Days One"/>
                <a:sym typeface="Days One"/>
              </a:rPr>
              <a:t>Temos como objetivo possuir pelo menos 1 credenciada nas principais cidades de cada estado do país.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 descr="mapa brasil 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924" y="1333000"/>
            <a:ext cx="4922799" cy="366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Apresentação na tela (16:9)</PresentationFormat>
  <Paragraphs>25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Days One</vt:lpstr>
      <vt:lpstr>simple-light-2</vt:lpstr>
      <vt:lpstr> </vt:lpstr>
      <vt:lpstr>PRODUTOS</vt:lpstr>
      <vt:lpstr>MODELO SPLIT</vt:lpstr>
      <vt:lpstr>MODELO JANELA</vt:lpstr>
      <vt:lpstr>MODELO PISO TETO</vt:lpstr>
      <vt:lpstr>VANTAGENS</vt:lpstr>
      <vt:lpstr>VANTAGENS</vt:lpstr>
      <vt:lpstr>ASSISTÊNCIA TÉCNICA</vt:lpstr>
      <vt:lpstr>REDE DE CREDENCIADOS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Rafael</dc:creator>
  <cp:lastModifiedBy>Dilair Lamenha</cp:lastModifiedBy>
  <cp:revision>1</cp:revision>
  <dcterms:modified xsi:type="dcterms:W3CDTF">2017-03-10T15:42:22Z</dcterms:modified>
</cp:coreProperties>
</file>